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9" r:id="rId4"/>
    <p:sldId id="260" r:id="rId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8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0961-C07C-436C-9F66-84BD79AFC06B}" type="datetimeFigureOut">
              <a:rPr lang="it-IT" smtClean="0"/>
              <a:t>05/01/2023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215CE78-A807-4933-B1E5-3B5B66F7E8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5887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0961-C07C-436C-9F66-84BD79AFC06B}" type="datetimeFigureOut">
              <a:rPr lang="it-IT" smtClean="0"/>
              <a:t>05/01/2023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215CE78-A807-4933-B1E5-3B5B66F7E8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9903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0961-C07C-436C-9F66-84BD79AFC06B}" type="datetimeFigureOut">
              <a:rPr lang="it-IT" smtClean="0"/>
              <a:t>05/01/2023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215CE78-A807-4933-B1E5-3B5B66F7E82A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6030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0961-C07C-436C-9F66-84BD79AFC06B}" type="datetimeFigureOut">
              <a:rPr lang="it-IT" smtClean="0"/>
              <a:t>05/01/2023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15CE78-A807-4933-B1E5-3B5B66F7E8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9146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0961-C07C-436C-9F66-84BD79AFC06B}" type="datetimeFigureOut">
              <a:rPr lang="it-IT" smtClean="0"/>
              <a:t>05/01/2023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15CE78-A807-4933-B1E5-3B5B66F7E82A}" type="slidenum">
              <a:rPr lang="it-IT" smtClean="0"/>
              <a:t>‹N›</a:t>
            </a:fld>
            <a:endParaRPr lang="it-IT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5248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0961-C07C-436C-9F66-84BD79AFC06B}" type="datetimeFigureOut">
              <a:rPr lang="it-IT" smtClean="0"/>
              <a:t>05/01/2023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15CE78-A807-4933-B1E5-3B5B66F7E8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2203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0961-C07C-436C-9F66-84BD79AFC06B}" type="datetimeFigureOut">
              <a:rPr lang="it-IT" smtClean="0"/>
              <a:t>05/01/2023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5CE78-A807-4933-B1E5-3B5B66F7E8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6076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0961-C07C-436C-9F66-84BD79AFC06B}" type="datetimeFigureOut">
              <a:rPr lang="it-IT" smtClean="0"/>
              <a:t>05/01/2023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5CE78-A807-4933-B1E5-3B5B66F7E8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989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0961-C07C-436C-9F66-84BD79AFC06B}" type="datetimeFigureOut">
              <a:rPr lang="it-IT" smtClean="0"/>
              <a:t>05/01/2023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5CE78-A807-4933-B1E5-3B5B66F7E8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5147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0961-C07C-436C-9F66-84BD79AFC06B}" type="datetimeFigureOut">
              <a:rPr lang="it-IT" smtClean="0"/>
              <a:t>05/01/2023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215CE78-A807-4933-B1E5-3B5B66F7E8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2314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0961-C07C-436C-9F66-84BD79AFC06B}" type="datetimeFigureOut">
              <a:rPr lang="it-IT" smtClean="0"/>
              <a:t>05/01/2023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215CE78-A807-4933-B1E5-3B5B66F7E8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6743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0961-C07C-436C-9F66-84BD79AFC06B}" type="datetimeFigureOut">
              <a:rPr lang="it-IT" smtClean="0"/>
              <a:t>05/01/2023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215CE78-A807-4933-B1E5-3B5B66F7E8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2392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0961-C07C-436C-9F66-84BD79AFC06B}" type="datetimeFigureOut">
              <a:rPr lang="it-IT" smtClean="0"/>
              <a:t>05/01/2023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5CE78-A807-4933-B1E5-3B5B66F7E8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3196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0961-C07C-436C-9F66-84BD79AFC06B}" type="datetimeFigureOut">
              <a:rPr lang="it-IT" smtClean="0"/>
              <a:t>05/01/2023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5CE78-A807-4933-B1E5-3B5B66F7E8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877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0961-C07C-436C-9F66-84BD79AFC06B}" type="datetimeFigureOut">
              <a:rPr lang="it-IT" smtClean="0"/>
              <a:t>05/01/2023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5CE78-A807-4933-B1E5-3B5B66F7E8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5207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0961-C07C-436C-9F66-84BD79AFC06B}" type="datetimeFigureOut">
              <a:rPr lang="it-IT" smtClean="0"/>
              <a:t>05/01/2023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15CE78-A807-4933-B1E5-3B5B66F7E8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3278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E0961-C07C-436C-9F66-84BD79AFC06B}" type="datetimeFigureOut">
              <a:rPr lang="it-IT" smtClean="0"/>
              <a:t>05/01/2023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215CE78-A807-4933-B1E5-3B5B66F7E8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4177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A479F4-DD8C-494E-9CFF-10279BC8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509490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/>
              <a:t>CALENDARI SERVIZIO DI SPAZZAMENTO MANUALE E MECCANIZZATO (SL)</a:t>
            </a:r>
            <a:br>
              <a:rPr lang="it-IT" b="1" dirty="0"/>
            </a:br>
            <a:r>
              <a:rPr lang="it-IT" b="1" dirty="0"/>
              <a:t>LARIANO – ANNO 2023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90D8032-CA26-4708-8A0D-EEDBCECDC5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2925" y="2133600"/>
            <a:ext cx="3361096" cy="316160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8E6024F-52CD-439C-9163-95BD9AA114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6992" y="2266122"/>
            <a:ext cx="2997803" cy="287945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E4C025F-6359-4431-A4EF-462011B13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0808" y="276160"/>
            <a:ext cx="1144988" cy="101146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D48BBE5-44E9-4917-B912-8691DE473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8181" y="5586153"/>
            <a:ext cx="3113428" cy="117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71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A352749-3EE9-4F56-99D6-FDD66F635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4134" y="669050"/>
            <a:ext cx="1005927" cy="77380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E8F2AA-B9D8-456F-8E97-1E0F579F5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15112" y="4460330"/>
            <a:ext cx="1485904" cy="1426469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0B2F0566-8C5F-4ABA-A0EB-7C1E28DDE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684" y="1212980"/>
            <a:ext cx="3183553" cy="2764711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Calendario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dello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spazzamento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meccanizzato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nel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Comune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sz="2200" dirty="0" err="1">
                <a:solidFill>
                  <a:srgbClr val="FFFFFF"/>
                </a:solidFill>
              </a:rPr>
              <a:t>Lariano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Senza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Divieti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Fissi</a:t>
            </a:r>
            <a:endParaRPr lang="en-US" sz="2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65B9BB6-22CB-47B0-8307-4085B71C4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84" y="209430"/>
            <a:ext cx="1585097" cy="64623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DC52C77-AE77-45C6-8B55-B95E68C2C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9519" y="5173505"/>
            <a:ext cx="1707854" cy="1426588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6D396B3-911D-9D50-8119-5AB0A7DA2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9373" y="705066"/>
            <a:ext cx="7815943" cy="562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15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A352749-3EE9-4F56-99D6-FDD66F635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5916" y="855662"/>
            <a:ext cx="1005927" cy="77380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E8F2AA-B9D8-456F-8E97-1E0F579F5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85904" y="4684265"/>
            <a:ext cx="1485904" cy="1426469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0B2F0566-8C5F-4ABA-A0EB-7C1E28DDE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684" y="1212980"/>
            <a:ext cx="3052963" cy="2764711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Calendario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dello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spazzamento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meccanizzato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nel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Comune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sz="1800" dirty="0" err="1">
                <a:solidFill>
                  <a:srgbClr val="FFFFFF"/>
                </a:solidFill>
              </a:rPr>
              <a:t>Lariano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Senza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Divieti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Fissi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Semestrale</a:t>
            </a:r>
            <a:endParaRPr lang="en-US" sz="1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65B9BB6-22CB-47B0-8307-4085B71C4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84" y="209430"/>
            <a:ext cx="1585097" cy="64623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DC52C77-AE77-45C6-8B55-B95E68C2C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728" y="5278103"/>
            <a:ext cx="1707854" cy="142658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584E265-3A0B-C164-9031-B21E079AF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919" y="1110439"/>
            <a:ext cx="7996295" cy="449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70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A352749-3EE9-4F56-99D6-FDD66F635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5916" y="855662"/>
            <a:ext cx="1005927" cy="77380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E8F2AA-B9D8-456F-8E97-1E0F579F5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85904" y="4684265"/>
            <a:ext cx="1485904" cy="1426469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0B2F0566-8C5F-4ABA-A0EB-7C1E28DDE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684" y="1212980"/>
            <a:ext cx="2411445" cy="2764711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Calendario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dello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spazzamento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Manuale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nel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Comune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sz="1800" dirty="0" err="1">
                <a:solidFill>
                  <a:srgbClr val="FFFFFF"/>
                </a:solidFill>
              </a:rPr>
              <a:t>Lariano</a:t>
            </a:r>
            <a:endParaRPr lang="en-US" sz="1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65B9BB6-22CB-47B0-8307-4085B71C4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84" y="209430"/>
            <a:ext cx="1585097" cy="64623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5EA16FD-BF94-427D-B058-0C597EF7B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619" y="5698249"/>
            <a:ext cx="1679510" cy="102657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EB5CC51-A8AA-4873-BAAE-206F4966F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2817" y="4500672"/>
            <a:ext cx="1345940" cy="627942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7CB17E0-5D72-8B11-6A13-2FB664B8A4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2212" y="853172"/>
            <a:ext cx="8683866" cy="54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83942"/>
      </p:ext>
    </p:extLst>
  </p:cSld>
  <p:clrMapOvr>
    <a:masterClrMapping/>
  </p:clrMapOvr>
</p:sld>
</file>

<file path=ppt/theme/theme1.xml><?xml version="1.0" encoding="utf-8"?>
<a:theme xmlns:a="http://schemas.openxmlformats.org/drawingml/2006/main" name="Filo">
  <a:themeElements>
    <a:clrScheme name="Fil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Fil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il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</TotalTime>
  <Words>46</Words>
  <Application>Microsoft Office PowerPoint</Application>
  <PresentationFormat>Widescreen</PresentationFormat>
  <Paragraphs>4</Paragraphs>
  <Slides>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8" baseType="lpstr">
      <vt:lpstr>Arial</vt:lpstr>
      <vt:lpstr>Century Gothic</vt:lpstr>
      <vt:lpstr>Wingdings 3</vt:lpstr>
      <vt:lpstr>Filo</vt:lpstr>
      <vt:lpstr>CALENDARI SERVIZIO DI SPAZZAMENTO MANUALE E MECCANIZZATO (SL) LARIANO – ANNO 2023</vt:lpstr>
      <vt:lpstr>Calendario dello spazzamento meccanizzato nel Comune di Lariano Senza Divieti Fissi</vt:lpstr>
      <vt:lpstr>Calendario dello spazzamento meccanizzato nel Comune di Lariano Senza Divieti Fissi Semestrale</vt:lpstr>
      <vt:lpstr>Calendario dello spazzamento Manuale nel Comune di Lariano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CALENDARI SERVIZIO DI SPAZZAMENTO MANUALE E MECCANIZZATO (SL) LARIANO</dc:title>
  <dc:creator>Daniele D'Annibale</dc:creator>
  <cp:lastModifiedBy>simone di fazio</cp:lastModifiedBy>
  <cp:revision>18</cp:revision>
  <dcterms:created xsi:type="dcterms:W3CDTF">2020-06-24T12:40:04Z</dcterms:created>
  <dcterms:modified xsi:type="dcterms:W3CDTF">2023-01-05T15:35:50Z</dcterms:modified>
</cp:coreProperties>
</file>